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прошло реабилитацию 87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D92-475E-9EDD-B8A6DB3459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D92-475E-9EDD-B8A6DB3459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D92-475E-9EDD-B8A6DB3459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FC8-4310-9C08-5DAF6AD545E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8-4310-9C08-5DAF6AD545E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возвращены в родные семьи</c:v>
                </c:pt>
                <c:pt idx="1">
                  <c:v>переданы под опеку</c:v>
                </c:pt>
                <c:pt idx="2">
                  <c:v>переданы в приемную</c:v>
                </c:pt>
                <c:pt idx="3">
                  <c:v>направлены в интернатное учреждение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8-4310-9C08-5DAF6AD545E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48155010035509"/>
          <c:y val="0.36014312434801526"/>
          <c:w val="0.38916550872317429"/>
          <c:h val="0.29278074534521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B7263-F0C9-45D7-9AE9-FD590B5696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E221A-5010-47A2-8E3B-3AC36D6E2ED4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ОКУ «</a:t>
          </a:r>
          <a:r>
            <a:rPr lang="ru-RU" b="1" dirty="0" err="1">
              <a:solidFill>
                <a:srgbClr val="FFFF00"/>
              </a:solidFill>
            </a:rPr>
            <a:t>Охочевкий</a:t>
          </a:r>
          <a:r>
            <a:rPr lang="ru-RU" b="1" dirty="0">
              <a:solidFill>
                <a:srgbClr val="FFFF00"/>
              </a:solidFill>
            </a:rPr>
            <a:t> социальный приют»</a:t>
          </a:r>
        </a:p>
      </dgm:t>
    </dgm:pt>
    <dgm:pt modelId="{FB89255F-73E9-43DB-99AE-C1468C1802AB}" type="parTrans" cxnId="{49DACDBC-562D-494B-9E92-4A112A2A3761}">
      <dgm:prSet/>
      <dgm:spPr/>
      <dgm:t>
        <a:bodyPr/>
        <a:lstStyle/>
        <a:p>
          <a:endParaRPr lang="ru-RU"/>
        </a:p>
      </dgm:t>
    </dgm:pt>
    <dgm:pt modelId="{B86295BD-F0EC-4804-8145-E2F0F20E58F0}" type="sibTrans" cxnId="{49DACDBC-562D-494B-9E92-4A112A2A3761}">
      <dgm:prSet/>
      <dgm:spPr/>
      <dgm:t>
        <a:bodyPr/>
        <a:lstStyle/>
        <a:p>
          <a:endParaRPr lang="ru-RU"/>
        </a:p>
      </dgm:t>
    </dgm:pt>
    <dgm:pt modelId="{2FAD90A4-7EEE-4CCB-8897-58988E14EC0E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От 3 лет до 18 лет</a:t>
          </a:r>
        </a:p>
      </dgm:t>
    </dgm:pt>
    <dgm:pt modelId="{8A030513-EFE8-4F90-9C0C-C3EE2B74282F}" type="parTrans" cxnId="{0A44B8CA-7E5D-4173-A756-412CBCBAA1F7}">
      <dgm:prSet/>
      <dgm:spPr/>
      <dgm:t>
        <a:bodyPr/>
        <a:lstStyle/>
        <a:p>
          <a:endParaRPr lang="ru-RU"/>
        </a:p>
      </dgm:t>
    </dgm:pt>
    <dgm:pt modelId="{8D382ECF-5A0A-4CCF-9E64-57C125647E1A}" type="sibTrans" cxnId="{0A44B8CA-7E5D-4173-A756-412CBCBAA1F7}">
      <dgm:prSet/>
      <dgm:spPr/>
      <dgm:t>
        <a:bodyPr/>
        <a:lstStyle/>
        <a:p>
          <a:endParaRPr lang="ru-RU"/>
        </a:p>
      </dgm:t>
    </dgm:pt>
    <dgm:pt modelId="{124BB0BA-35FA-4A78-8F3A-7F296D5F518A}">
      <dgm:prSet phldrT="[Текст]" custT="1"/>
      <dgm:spPr/>
      <dgm:t>
        <a:bodyPr/>
        <a:lstStyle/>
        <a:p>
          <a:r>
            <a:rPr lang="ru-RU" sz="3600" b="1" dirty="0">
              <a:solidFill>
                <a:srgbClr val="FFFF00"/>
              </a:solidFill>
            </a:rPr>
            <a:t>Служба ранней помощи</a:t>
          </a:r>
        </a:p>
      </dgm:t>
    </dgm:pt>
    <dgm:pt modelId="{C5023F3F-91AD-4E4E-8C89-FEA8F9B5EEC1}" type="parTrans" cxnId="{423F3E0B-6492-4843-BF1E-D20ECFBE2134}">
      <dgm:prSet/>
      <dgm:spPr/>
      <dgm:t>
        <a:bodyPr/>
        <a:lstStyle/>
        <a:p>
          <a:endParaRPr lang="ru-RU"/>
        </a:p>
      </dgm:t>
    </dgm:pt>
    <dgm:pt modelId="{C525FEC1-8779-46A2-BD65-A05C8E3650BE}" type="sibTrans" cxnId="{423F3E0B-6492-4843-BF1E-D20ECFBE2134}">
      <dgm:prSet/>
      <dgm:spPr/>
      <dgm:t>
        <a:bodyPr/>
        <a:lstStyle/>
        <a:p>
          <a:endParaRPr lang="ru-RU"/>
        </a:p>
      </dgm:t>
    </dgm:pt>
    <dgm:pt modelId="{78CEDCC5-352F-4CF1-89BA-4AAA259EF4C6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От 1 года до 3 лет</a:t>
          </a:r>
        </a:p>
      </dgm:t>
    </dgm:pt>
    <dgm:pt modelId="{16742064-5548-40C8-9443-C60161DD9056}" type="sibTrans" cxnId="{75B3688A-632D-4BF4-BA4D-38EF0F693439}">
      <dgm:prSet/>
      <dgm:spPr/>
      <dgm:t>
        <a:bodyPr/>
        <a:lstStyle/>
        <a:p>
          <a:endParaRPr lang="ru-RU"/>
        </a:p>
      </dgm:t>
    </dgm:pt>
    <dgm:pt modelId="{0A292743-0841-4CAA-9996-529373C08ADD}" type="parTrans" cxnId="{75B3688A-632D-4BF4-BA4D-38EF0F693439}">
      <dgm:prSet/>
      <dgm:spPr/>
      <dgm:t>
        <a:bodyPr/>
        <a:lstStyle/>
        <a:p>
          <a:endParaRPr lang="ru-RU"/>
        </a:p>
      </dgm:t>
    </dgm:pt>
    <dgm:pt modelId="{E80D7C71-67ED-4440-97E2-AB2A54B33681}" type="pres">
      <dgm:prSet presAssocID="{76CB7263-F0C9-45D7-9AE9-FD590B5696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D977F2-13AA-44D6-946C-9935A5AFDA83}" type="pres">
      <dgm:prSet presAssocID="{D37E221A-5010-47A2-8E3B-3AC36D6E2ED4}" presName="root1" presStyleCnt="0"/>
      <dgm:spPr/>
    </dgm:pt>
    <dgm:pt modelId="{A9FF36EA-C9E0-4D89-A3C7-9F59F5C8BF43}" type="pres">
      <dgm:prSet presAssocID="{D37E221A-5010-47A2-8E3B-3AC36D6E2ED4}" presName="LevelOneTextNode" presStyleLbl="node0" presStyleIdx="0" presStyleCnt="1">
        <dgm:presLayoutVars>
          <dgm:chPref val="3"/>
        </dgm:presLayoutVars>
      </dgm:prSet>
      <dgm:spPr/>
    </dgm:pt>
    <dgm:pt modelId="{FAA0966F-A6AE-4E40-B839-F00677BBA496}" type="pres">
      <dgm:prSet presAssocID="{D37E221A-5010-47A2-8E3B-3AC36D6E2ED4}" presName="level2hierChild" presStyleCnt="0"/>
      <dgm:spPr/>
    </dgm:pt>
    <dgm:pt modelId="{6A9A064F-8CC2-48CF-A7BB-EA972E223A8D}" type="pres">
      <dgm:prSet presAssocID="{0A292743-0841-4CAA-9996-529373C08ADD}" presName="conn2-1" presStyleLbl="parChTrans1D2" presStyleIdx="0" presStyleCnt="3"/>
      <dgm:spPr/>
    </dgm:pt>
    <dgm:pt modelId="{05ACA103-E3B2-44AD-B8C1-E626BDF5410C}" type="pres">
      <dgm:prSet presAssocID="{0A292743-0841-4CAA-9996-529373C08ADD}" presName="connTx" presStyleLbl="parChTrans1D2" presStyleIdx="0" presStyleCnt="3"/>
      <dgm:spPr/>
    </dgm:pt>
    <dgm:pt modelId="{16511819-B589-4ABB-AA4B-DDBADCCFB558}" type="pres">
      <dgm:prSet presAssocID="{78CEDCC5-352F-4CF1-89BA-4AAA259EF4C6}" presName="root2" presStyleCnt="0"/>
      <dgm:spPr/>
    </dgm:pt>
    <dgm:pt modelId="{839E48D3-FB11-47EA-A54E-9FAEE653D2C9}" type="pres">
      <dgm:prSet presAssocID="{78CEDCC5-352F-4CF1-89BA-4AAA259EF4C6}" presName="LevelTwoTextNode" presStyleLbl="node2" presStyleIdx="0" presStyleCnt="3">
        <dgm:presLayoutVars>
          <dgm:chPref val="3"/>
        </dgm:presLayoutVars>
      </dgm:prSet>
      <dgm:spPr/>
    </dgm:pt>
    <dgm:pt modelId="{9FEBAEA9-1802-441C-9087-EE3D5BB48198}" type="pres">
      <dgm:prSet presAssocID="{78CEDCC5-352F-4CF1-89BA-4AAA259EF4C6}" presName="level3hierChild" presStyleCnt="0"/>
      <dgm:spPr/>
    </dgm:pt>
    <dgm:pt modelId="{05143D85-1F28-4124-9A1A-414248CAE622}" type="pres">
      <dgm:prSet presAssocID="{8A030513-EFE8-4F90-9C0C-C3EE2B74282F}" presName="conn2-1" presStyleLbl="parChTrans1D2" presStyleIdx="1" presStyleCnt="3"/>
      <dgm:spPr/>
    </dgm:pt>
    <dgm:pt modelId="{A1A494F6-F07B-43C5-8AD2-059BC23904C0}" type="pres">
      <dgm:prSet presAssocID="{8A030513-EFE8-4F90-9C0C-C3EE2B74282F}" presName="connTx" presStyleLbl="parChTrans1D2" presStyleIdx="1" presStyleCnt="3"/>
      <dgm:spPr/>
    </dgm:pt>
    <dgm:pt modelId="{E581C32A-F423-43AC-94F6-EE9D253DFFAD}" type="pres">
      <dgm:prSet presAssocID="{2FAD90A4-7EEE-4CCB-8897-58988E14EC0E}" presName="root2" presStyleCnt="0"/>
      <dgm:spPr/>
    </dgm:pt>
    <dgm:pt modelId="{73C6229F-A4E8-46CE-9635-5431D46AC832}" type="pres">
      <dgm:prSet presAssocID="{2FAD90A4-7EEE-4CCB-8897-58988E14EC0E}" presName="LevelTwoTextNode" presStyleLbl="node2" presStyleIdx="1" presStyleCnt="3">
        <dgm:presLayoutVars>
          <dgm:chPref val="3"/>
        </dgm:presLayoutVars>
      </dgm:prSet>
      <dgm:spPr/>
    </dgm:pt>
    <dgm:pt modelId="{A26FD74D-8662-49E7-8955-694E77239AE7}" type="pres">
      <dgm:prSet presAssocID="{2FAD90A4-7EEE-4CCB-8897-58988E14EC0E}" presName="level3hierChild" presStyleCnt="0"/>
      <dgm:spPr/>
    </dgm:pt>
    <dgm:pt modelId="{E78E4AFA-B68B-47A2-A8E6-3ABFA30D793B}" type="pres">
      <dgm:prSet presAssocID="{C5023F3F-91AD-4E4E-8C89-FEA8F9B5EEC1}" presName="conn2-1" presStyleLbl="parChTrans1D2" presStyleIdx="2" presStyleCnt="3"/>
      <dgm:spPr/>
    </dgm:pt>
    <dgm:pt modelId="{AE4CDFE6-3FEC-400C-8ECD-D2BDF2F6336A}" type="pres">
      <dgm:prSet presAssocID="{C5023F3F-91AD-4E4E-8C89-FEA8F9B5EEC1}" presName="connTx" presStyleLbl="parChTrans1D2" presStyleIdx="2" presStyleCnt="3"/>
      <dgm:spPr/>
    </dgm:pt>
    <dgm:pt modelId="{235F3481-A1BA-4F63-9501-5BA794478197}" type="pres">
      <dgm:prSet presAssocID="{124BB0BA-35FA-4A78-8F3A-7F296D5F518A}" presName="root2" presStyleCnt="0"/>
      <dgm:spPr/>
    </dgm:pt>
    <dgm:pt modelId="{95DFBFB2-A5E8-47E6-8242-E9A920FBA3BB}" type="pres">
      <dgm:prSet presAssocID="{124BB0BA-35FA-4A78-8F3A-7F296D5F518A}" presName="LevelTwoTextNode" presStyleLbl="node2" presStyleIdx="2" presStyleCnt="3">
        <dgm:presLayoutVars>
          <dgm:chPref val="3"/>
        </dgm:presLayoutVars>
      </dgm:prSet>
      <dgm:spPr/>
    </dgm:pt>
    <dgm:pt modelId="{04632652-FDA4-4065-A388-5F4F73679D13}" type="pres">
      <dgm:prSet presAssocID="{124BB0BA-35FA-4A78-8F3A-7F296D5F518A}" presName="level3hierChild" presStyleCnt="0"/>
      <dgm:spPr/>
    </dgm:pt>
  </dgm:ptLst>
  <dgm:cxnLst>
    <dgm:cxn modelId="{E0D28F01-63E5-41F4-A3ED-C93525EB879A}" type="presOf" srcId="{8A030513-EFE8-4F90-9C0C-C3EE2B74282F}" destId="{A1A494F6-F07B-43C5-8AD2-059BC23904C0}" srcOrd="1" destOrd="0" presId="urn:microsoft.com/office/officeart/2008/layout/HorizontalMultiLevelHierarchy"/>
    <dgm:cxn modelId="{FCBF4804-5F9A-4C67-AAE7-EC7FF00B7C26}" type="presOf" srcId="{0A292743-0841-4CAA-9996-529373C08ADD}" destId="{6A9A064F-8CC2-48CF-A7BB-EA972E223A8D}" srcOrd="0" destOrd="0" presId="urn:microsoft.com/office/officeart/2008/layout/HorizontalMultiLevelHierarchy"/>
    <dgm:cxn modelId="{423F3E0B-6492-4843-BF1E-D20ECFBE2134}" srcId="{D37E221A-5010-47A2-8E3B-3AC36D6E2ED4}" destId="{124BB0BA-35FA-4A78-8F3A-7F296D5F518A}" srcOrd="2" destOrd="0" parTransId="{C5023F3F-91AD-4E4E-8C89-FEA8F9B5EEC1}" sibTransId="{C525FEC1-8779-46A2-BD65-A05C8E3650BE}"/>
    <dgm:cxn modelId="{3E75691A-5095-46AB-A961-38E81C42F9FD}" type="presOf" srcId="{C5023F3F-91AD-4E4E-8C89-FEA8F9B5EEC1}" destId="{AE4CDFE6-3FEC-400C-8ECD-D2BDF2F6336A}" srcOrd="1" destOrd="0" presId="urn:microsoft.com/office/officeart/2008/layout/HorizontalMultiLevelHierarchy"/>
    <dgm:cxn modelId="{206E4C32-F8C3-4E2E-AF4D-5FB1E1279C21}" type="presOf" srcId="{76CB7263-F0C9-45D7-9AE9-FD590B5696F6}" destId="{E80D7C71-67ED-4440-97E2-AB2A54B33681}" srcOrd="0" destOrd="0" presId="urn:microsoft.com/office/officeart/2008/layout/HorizontalMultiLevelHierarchy"/>
    <dgm:cxn modelId="{229F0D47-A2E5-4BAC-972F-810AF92E2A7C}" type="presOf" srcId="{0A292743-0841-4CAA-9996-529373C08ADD}" destId="{05ACA103-E3B2-44AD-B8C1-E626BDF5410C}" srcOrd="1" destOrd="0" presId="urn:microsoft.com/office/officeart/2008/layout/HorizontalMultiLevelHierarchy"/>
    <dgm:cxn modelId="{F4FF967F-A04D-4D54-B12F-718F7CBBF4E7}" type="presOf" srcId="{8A030513-EFE8-4F90-9C0C-C3EE2B74282F}" destId="{05143D85-1F28-4124-9A1A-414248CAE622}" srcOrd="0" destOrd="0" presId="urn:microsoft.com/office/officeart/2008/layout/HorizontalMultiLevelHierarchy"/>
    <dgm:cxn modelId="{75B3688A-632D-4BF4-BA4D-38EF0F693439}" srcId="{D37E221A-5010-47A2-8E3B-3AC36D6E2ED4}" destId="{78CEDCC5-352F-4CF1-89BA-4AAA259EF4C6}" srcOrd="0" destOrd="0" parTransId="{0A292743-0841-4CAA-9996-529373C08ADD}" sibTransId="{16742064-5548-40C8-9443-C60161DD9056}"/>
    <dgm:cxn modelId="{B35EF78B-FD0F-43E0-9CDC-EE9E6F8E38C6}" type="presOf" srcId="{C5023F3F-91AD-4E4E-8C89-FEA8F9B5EEC1}" destId="{E78E4AFA-B68B-47A2-A8E6-3ABFA30D793B}" srcOrd="0" destOrd="0" presId="urn:microsoft.com/office/officeart/2008/layout/HorizontalMultiLevelHierarchy"/>
    <dgm:cxn modelId="{BD79928C-024A-4495-BEB5-54DEBDB734F0}" type="presOf" srcId="{78CEDCC5-352F-4CF1-89BA-4AAA259EF4C6}" destId="{839E48D3-FB11-47EA-A54E-9FAEE653D2C9}" srcOrd="0" destOrd="0" presId="urn:microsoft.com/office/officeart/2008/layout/HorizontalMultiLevelHierarchy"/>
    <dgm:cxn modelId="{411EEAA2-4821-44D6-A478-A1842908CABF}" type="presOf" srcId="{2FAD90A4-7EEE-4CCB-8897-58988E14EC0E}" destId="{73C6229F-A4E8-46CE-9635-5431D46AC832}" srcOrd="0" destOrd="0" presId="urn:microsoft.com/office/officeart/2008/layout/HorizontalMultiLevelHierarchy"/>
    <dgm:cxn modelId="{49DACDBC-562D-494B-9E92-4A112A2A3761}" srcId="{76CB7263-F0C9-45D7-9AE9-FD590B5696F6}" destId="{D37E221A-5010-47A2-8E3B-3AC36D6E2ED4}" srcOrd="0" destOrd="0" parTransId="{FB89255F-73E9-43DB-99AE-C1468C1802AB}" sibTransId="{B86295BD-F0EC-4804-8145-E2F0F20E58F0}"/>
    <dgm:cxn modelId="{4212F0BF-7485-4ECE-97C9-8280ED2BFD43}" type="presOf" srcId="{124BB0BA-35FA-4A78-8F3A-7F296D5F518A}" destId="{95DFBFB2-A5E8-47E6-8242-E9A920FBA3BB}" srcOrd="0" destOrd="0" presId="urn:microsoft.com/office/officeart/2008/layout/HorizontalMultiLevelHierarchy"/>
    <dgm:cxn modelId="{FCBB17C4-56AA-4992-A721-95712237FD67}" type="presOf" srcId="{D37E221A-5010-47A2-8E3B-3AC36D6E2ED4}" destId="{A9FF36EA-C9E0-4D89-A3C7-9F59F5C8BF43}" srcOrd="0" destOrd="0" presId="urn:microsoft.com/office/officeart/2008/layout/HorizontalMultiLevelHierarchy"/>
    <dgm:cxn modelId="{0A44B8CA-7E5D-4173-A756-412CBCBAA1F7}" srcId="{D37E221A-5010-47A2-8E3B-3AC36D6E2ED4}" destId="{2FAD90A4-7EEE-4CCB-8897-58988E14EC0E}" srcOrd="1" destOrd="0" parTransId="{8A030513-EFE8-4F90-9C0C-C3EE2B74282F}" sibTransId="{8D382ECF-5A0A-4CCF-9E64-57C125647E1A}"/>
    <dgm:cxn modelId="{074F1B15-C740-4E91-B695-FF7231FFA0DD}" type="presParOf" srcId="{E80D7C71-67ED-4440-97E2-AB2A54B33681}" destId="{BCD977F2-13AA-44D6-946C-9935A5AFDA83}" srcOrd="0" destOrd="0" presId="urn:microsoft.com/office/officeart/2008/layout/HorizontalMultiLevelHierarchy"/>
    <dgm:cxn modelId="{876E3289-C8F5-4405-B01D-D771C15AC299}" type="presParOf" srcId="{BCD977F2-13AA-44D6-946C-9935A5AFDA83}" destId="{A9FF36EA-C9E0-4D89-A3C7-9F59F5C8BF43}" srcOrd="0" destOrd="0" presId="urn:microsoft.com/office/officeart/2008/layout/HorizontalMultiLevelHierarchy"/>
    <dgm:cxn modelId="{920407CE-B088-4736-AB8F-F7E68BBFA69D}" type="presParOf" srcId="{BCD977F2-13AA-44D6-946C-9935A5AFDA83}" destId="{FAA0966F-A6AE-4E40-B839-F00677BBA496}" srcOrd="1" destOrd="0" presId="urn:microsoft.com/office/officeart/2008/layout/HorizontalMultiLevelHierarchy"/>
    <dgm:cxn modelId="{17000482-B28E-4A52-8530-233F0A7CDA58}" type="presParOf" srcId="{FAA0966F-A6AE-4E40-B839-F00677BBA496}" destId="{6A9A064F-8CC2-48CF-A7BB-EA972E223A8D}" srcOrd="0" destOrd="0" presId="urn:microsoft.com/office/officeart/2008/layout/HorizontalMultiLevelHierarchy"/>
    <dgm:cxn modelId="{06961F2A-6509-4C32-9781-1FFCF53E6A21}" type="presParOf" srcId="{6A9A064F-8CC2-48CF-A7BB-EA972E223A8D}" destId="{05ACA103-E3B2-44AD-B8C1-E626BDF5410C}" srcOrd="0" destOrd="0" presId="urn:microsoft.com/office/officeart/2008/layout/HorizontalMultiLevelHierarchy"/>
    <dgm:cxn modelId="{EB716D6D-C91F-492E-9F19-A4AF301A46CB}" type="presParOf" srcId="{FAA0966F-A6AE-4E40-B839-F00677BBA496}" destId="{16511819-B589-4ABB-AA4B-DDBADCCFB558}" srcOrd="1" destOrd="0" presId="urn:microsoft.com/office/officeart/2008/layout/HorizontalMultiLevelHierarchy"/>
    <dgm:cxn modelId="{CA7E429C-4FED-403A-B53C-7E6859A49F15}" type="presParOf" srcId="{16511819-B589-4ABB-AA4B-DDBADCCFB558}" destId="{839E48D3-FB11-47EA-A54E-9FAEE653D2C9}" srcOrd="0" destOrd="0" presId="urn:microsoft.com/office/officeart/2008/layout/HorizontalMultiLevelHierarchy"/>
    <dgm:cxn modelId="{9F63CC8B-766A-4185-9C34-CB47FA9EADC4}" type="presParOf" srcId="{16511819-B589-4ABB-AA4B-DDBADCCFB558}" destId="{9FEBAEA9-1802-441C-9087-EE3D5BB48198}" srcOrd="1" destOrd="0" presId="urn:microsoft.com/office/officeart/2008/layout/HorizontalMultiLevelHierarchy"/>
    <dgm:cxn modelId="{0E39D4C8-7439-4F7B-9715-57DBF0582BF3}" type="presParOf" srcId="{FAA0966F-A6AE-4E40-B839-F00677BBA496}" destId="{05143D85-1F28-4124-9A1A-414248CAE622}" srcOrd="2" destOrd="0" presId="urn:microsoft.com/office/officeart/2008/layout/HorizontalMultiLevelHierarchy"/>
    <dgm:cxn modelId="{89C77D74-FC6E-4B02-BC6B-20F1937C6C37}" type="presParOf" srcId="{05143D85-1F28-4124-9A1A-414248CAE622}" destId="{A1A494F6-F07B-43C5-8AD2-059BC23904C0}" srcOrd="0" destOrd="0" presId="urn:microsoft.com/office/officeart/2008/layout/HorizontalMultiLevelHierarchy"/>
    <dgm:cxn modelId="{ADA5B1F0-135A-4334-9F63-63E152664FC8}" type="presParOf" srcId="{FAA0966F-A6AE-4E40-B839-F00677BBA496}" destId="{E581C32A-F423-43AC-94F6-EE9D253DFFAD}" srcOrd="3" destOrd="0" presId="urn:microsoft.com/office/officeart/2008/layout/HorizontalMultiLevelHierarchy"/>
    <dgm:cxn modelId="{E9D66D25-EEC3-4F73-9C3C-577E98F9FA1D}" type="presParOf" srcId="{E581C32A-F423-43AC-94F6-EE9D253DFFAD}" destId="{73C6229F-A4E8-46CE-9635-5431D46AC832}" srcOrd="0" destOrd="0" presId="urn:microsoft.com/office/officeart/2008/layout/HorizontalMultiLevelHierarchy"/>
    <dgm:cxn modelId="{135675A0-A8BB-4618-9483-818A3D0E6232}" type="presParOf" srcId="{E581C32A-F423-43AC-94F6-EE9D253DFFAD}" destId="{A26FD74D-8662-49E7-8955-694E77239AE7}" srcOrd="1" destOrd="0" presId="urn:microsoft.com/office/officeart/2008/layout/HorizontalMultiLevelHierarchy"/>
    <dgm:cxn modelId="{7D1F8C83-9D00-4678-8C26-C08E54402121}" type="presParOf" srcId="{FAA0966F-A6AE-4E40-B839-F00677BBA496}" destId="{E78E4AFA-B68B-47A2-A8E6-3ABFA30D793B}" srcOrd="4" destOrd="0" presId="urn:microsoft.com/office/officeart/2008/layout/HorizontalMultiLevelHierarchy"/>
    <dgm:cxn modelId="{2D632AD3-4AFF-4420-854F-E93DCDD99238}" type="presParOf" srcId="{E78E4AFA-B68B-47A2-A8E6-3ABFA30D793B}" destId="{AE4CDFE6-3FEC-400C-8ECD-D2BDF2F6336A}" srcOrd="0" destOrd="0" presId="urn:microsoft.com/office/officeart/2008/layout/HorizontalMultiLevelHierarchy"/>
    <dgm:cxn modelId="{2899BBEB-96BE-4E54-9A13-9A0BFA085EAA}" type="presParOf" srcId="{FAA0966F-A6AE-4E40-B839-F00677BBA496}" destId="{235F3481-A1BA-4F63-9501-5BA794478197}" srcOrd="5" destOrd="0" presId="urn:microsoft.com/office/officeart/2008/layout/HorizontalMultiLevelHierarchy"/>
    <dgm:cxn modelId="{4C13A89D-67A5-4496-AC43-45F25C876044}" type="presParOf" srcId="{235F3481-A1BA-4F63-9501-5BA794478197}" destId="{95DFBFB2-A5E8-47E6-8242-E9A920FBA3BB}" srcOrd="0" destOrd="0" presId="urn:microsoft.com/office/officeart/2008/layout/HorizontalMultiLevelHierarchy"/>
    <dgm:cxn modelId="{CE75A939-D08D-4753-846E-DFF540CA96AB}" type="presParOf" srcId="{235F3481-A1BA-4F63-9501-5BA794478197}" destId="{04632652-FDA4-4065-A388-5F4F73679D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FB87C-7F5B-4CB0-B651-AA107E4287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C7D5A-3FEB-4007-A2CE-5BC9FECB8083}">
      <dgm:prSet phldrT="[Текст]" phldr="1"/>
      <dgm:spPr/>
      <dgm:t>
        <a:bodyPr/>
        <a:lstStyle/>
        <a:p>
          <a:endParaRPr lang="ru-RU" dirty="0"/>
        </a:p>
      </dgm:t>
    </dgm:pt>
    <dgm:pt modelId="{BD7C157B-C770-46D4-80D4-61B898AF2307}" type="parTrans" cxnId="{9D4B4B48-89E9-49C0-8022-81E1973902FF}">
      <dgm:prSet/>
      <dgm:spPr/>
      <dgm:t>
        <a:bodyPr/>
        <a:lstStyle/>
        <a:p>
          <a:endParaRPr lang="ru-RU"/>
        </a:p>
      </dgm:t>
    </dgm:pt>
    <dgm:pt modelId="{12501AEC-38A1-4A74-B284-348E1D715DEA}" type="sibTrans" cxnId="{9D4B4B48-89E9-49C0-8022-81E1973902FF}">
      <dgm:prSet/>
      <dgm:spPr/>
      <dgm:t>
        <a:bodyPr/>
        <a:lstStyle/>
        <a:p>
          <a:endParaRPr lang="ru-RU"/>
        </a:p>
      </dgm:t>
    </dgm:pt>
    <dgm:pt modelId="{61CD56BA-F0A6-465C-91C9-4AC744226F08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Сбор информации о ребенке</a:t>
          </a:r>
        </a:p>
      </dgm:t>
    </dgm:pt>
    <dgm:pt modelId="{39EDF09D-C64E-484E-AE10-B3BCD902326F}" type="parTrans" cxnId="{92182EA8-9CB6-484D-A634-7F874AB6C163}">
      <dgm:prSet/>
      <dgm:spPr/>
      <dgm:t>
        <a:bodyPr/>
        <a:lstStyle/>
        <a:p>
          <a:endParaRPr lang="ru-RU"/>
        </a:p>
      </dgm:t>
    </dgm:pt>
    <dgm:pt modelId="{D282369E-9A11-4EFA-B1EF-C00DB237EF01}" type="sibTrans" cxnId="{92182EA8-9CB6-484D-A634-7F874AB6C163}">
      <dgm:prSet/>
      <dgm:spPr/>
      <dgm:t>
        <a:bodyPr/>
        <a:lstStyle/>
        <a:p>
          <a:endParaRPr lang="ru-RU"/>
        </a:p>
      </dgm:t>
    </dgm:pt>
    <dgm:pt modelId="{77657D8B-2AB9-48DC-9D5F-F1AF94668865}">
      <dgm:prSet phldrT="[Текст]" phldr="1"/>
      <dgm:spPr/>
      <dgm:t>
        <a:bodyPr/>
        <a:lstStyle/>
        <a:p>
          <a:endParaRPr lang="ru-RU" dirty="0"/>
        </a:p>
      </dgm:t>
    </dgm:pt>
    <dgm:pt modelId="{F2F3BE68-7D0C-44B0-9A20-A94025FA56F8}" type="parTrans" cxnId="{7A7BF865-3D37-4557-8216-3D3B7DFB174B}">
      <dgm:prSet/>
      <dgm:spPr/>
      <dgm:t>
        <a:bodyPr/>
        <a:lstStyle/>
        <a:p>
          <a:endParaRPr lang="ru-RU"/>
        </a:p>
      </dgm:t>
    </dgm:pt>
    <dgm:pt modelId="{7069D908-D9D1-4764-AF46-1E47CA9E760E}" type="sibTrans" cxnId="{7A7BF865-3D37-4557-8216-3D3B7DFB174B}">
      <dgm:prSet/>
      <dgm:spPr/>
      <dgm:t>
        <a:bodyPr/>
        <a:lstStyle/>
        <a:p>
          <a:endParaRPr lang="ru-RU"/>
        </a:p>
      </dgm:t>
    </dgm:pt>
    <dgm:pt modelId="{239DA694-AE39-4BC1-B6DD-7ACE81BB11CE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Взаимодействие со структурами профилактики</a:t>
          </a:r>
        </a:p>
      </dgm:t>
    </dgm:pt>
    <dgm:pt modelId="{15703715-2173-4961-9F20-8B327E61499A}" type="parTrans" cxnId="{96AB6147-7BD0-4766-BBD6-90CF4EB1E825}">
      <dgm:prSet/>
      <dgm:spPr/>
      <dgm:t>
        <a:bodyPr/>
        <a:lstStyle/>
        <a:p>
          <a:endParaRPr lang="ru-RU"/>
        </a:p>
      </dgm:t>
    </dgm:pt>
    <dgm:pt modelId="{E18D0A80-A518-4769-A0A3-9DBB5773B659}" type="sibTrans" cxnId="{96AB6147-7BD0-4766-BBD6-90CF4EB1E825}">
      <dgm:prSet/>
      <dgm:spPr/>
      <dgm:t>
        <a:bodyPr/>
        <a:lstStyle/>
        <a:p>
          <a:endParaRPr lang="ru-RU"/>
        </a:p>
      </dgm:t>
    </dgm:pt>
    <dgm:pt modelId="{E685E64C-5430-48A2-9C1E-B374E3761C31}">
      <dgm:prSet phldrT="[Текст]" phldr="1"/>
      <dgm:spPr/>
      <dgm:t>
        <a:bodyPr/>
        <a:lstStyle/>
        <a:p>
          <a:endParaRPr lang="ru-RU"/>
        </a:p>
      </dgm:t>
    </dgm:pt>
    <dgm:pt modelId="{D03E1DA4-381A-4F9E-A839-FE986092EA65}" type="parTrans" cxnId="{281F74CF-C49B-4BDA-ACBC-772BA5517089}">
      <dgm:prSet/>
      <dgm:spPr/>
      <dgm:t>
        <a:bodyPr/>
        <a:lstStyle/>
        <a:p>
          <a:endParaRPr lang="ru-RU"/>
        </a:p>
      </dgm:t>
    </dgm:pt>
    <dgm:pt modelId="{79B2C8FF-C0A7-4DC4-BEBF-BAE1EE07AE18}" type="sibTrans" cxnId="{281F74CF-C49B-4BDA-ACBC-772BA5517089}">
      <dgm:prSet/>
      <dgm:spPr/>
      <dgm:t>
        <a:bodyPr/>
        <a:lstStyle/>
        <a:p>
          <a:endParaRPr lang="ru-RU"/>
        </a:p>
      </dgm:t>
    </dgm:pt>
    <dgm:pt modelId="{7EA0D220-58B2-4CA6-96F7-4822CC05E19C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Социальный скрининг семьи</a:t>
          </a:r>
        </a:p>
      </dgm:t>
    </dgm:pt>
    <dgm:pt modelId="{AD08EB50-653C-4EE3-B57C-07EA4191718B}" type="parTrans" cxnId="{BDD7D1C3-EFFC-4F05-8C5E-39C29AFF2022}">
      <dgm:prSet/>
      <dgm:spPr/>
      <dgm:t>
        <a:bodyPr/>
        <a:lstStyle/>
        <a:p>
          <a:endParaRPr lang="ru-RU"/>
        </a:p>
      </dgm:t>
    </dgm:pt>
    <dgm:pt modelId="{5681672C-98DA-467B-9237-A375E8EC7A56}" type="sibTrans" cxnId="{BDD7D1C3-EFFC-4F05-8C5E-39C29AFF2022}">
      <dgm:prSet/>
      <dgm:spPr/>
      <dgm:t>
        <a:bodyPr/>
        <a:lstStyle/>
        <a:p>
          <a:endParaRPr lang="ru-RU"/>
        </a:p>
      </dgm:t>
    </dgm:pt>
    <dgm:pt modelId="{34613F01-93DB-46BC-8577-E8F9D80690AB}" type="pres">
      <dgm:prSet presAssocID="{322FB87C-7F5B-4CB0-B651-AA107E42873E}" presName="linearFlow" presStyleCnt="0">
        <dgm:presLayoutVars>
          <dgm:dir/>
          <dgm:animLvl val="lvl"/>
          <dgm:resizeHandles val="exact"/>
        </dgm:presLayoutVars>
      </dgm:prSet>
      <dgm:spPr/>
    </dgm:pt>
    <dgm:pt modelId="{3F48152A-1EFA-4D70-8A67-B3FCBD42019F}" type="pres">
      <dgm:prSet presAssocID="{3E4C7D5A-3FEB-4007-A2CE-5BC9FECB8083}" presName="composite" presStyleCnt="0"/>
      <dgm:spPr/>
    </dgm:pt>
    <dgm:pt modelId="{F7F53C91-0D7C-4CF9-822E-1FB959029E07}" type="pres">
      <dgm:prSet presAssocID="{3E4C7D5A-3FEB-4007-A2CE-5BC9FECB80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D00C24F-D161-4EFB-AF34-BA92C49B3C55}" type="pres">
      <dgm:prSet presAssocID="{3E4C7D5A-3FEB-4007-A2CE-5BC9FECB8083}" presName="descendantText" presStyleLbl="alignAcc1" presStyleIdx="0" presStyleCnt="3">
        <dgm:presLayoutVars>
          <dgm:bulletEnabled val="1"/>
        </dgm:presLayoutVars>
      </dgm:prSet>
      <dgm:spPr/>
    </dgm:pt>
    <dgm:pt modelId="{3EE57698-7F8B-49D7-A821-8E9F278C5E21}" type="pres">
      <dgm:prSet presAssocID="{12501AEC-38A1-4A74-B284-348E1D715DEA}" presName="sp" presStyleCnt="0"/>
      <dgm:spPr/>
    </dgm:pt>
    <dgm:pt modelId="{E2C8B911-D4F8-4B1C-AEB2-0DB2DA1DCF0A}" type="pres">
      <dgm:prSet presAssocID="{77657D8B-2AB9-48DC-9D5F-F1AF94668865}" presName="composite" presStyleCnt="0"/>
      <dgm:spPr/>
    </dgm:pt>
    <dgm:pt modelId="{E273DEF4-3C85-4EC1-A9B6-901B6FBFD193}" type="pres">
      <dgm:prSet presAssocID="{77657D8B-2AB9-48DC-9D5F-F1AF9466886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3D3A2E-2C81-4690-8C39-ED6B4D96C469}" type="pres">
      <dgm:prSet presAssocID="{77657D8B-2AB9-48DC-9D5F-F1AF94668865}" presName="descendantText" presStyleLbl="alignAcc1" presStyleIdx="1" presStyleCnt="3">
        <dgm:presLayoutVars>
          <dgm:bulletEnabled val="1"/>
        </dgm:presLayoutVars>
      </dgm:prSet>
      <dgm:spPr/>
    </dgm:pt>
    <dgm:pt modelId="{7FF72E89-F220-4491-A7C3-019329391BD2}" type="pres">
      <dgm:prSet presAssocID="{7069D908-D9D1-4764-AF46-1E47CA9E760E}" presName="sp" presStyleCnt="0"/>
      <dgm:spPr/>
    </dgm:pt>
    <dgm:pt modelId="{C5557ADA-8F9A-4BFE-A635-FA1BA5CC7583}" type="pres">
      <dgm:prSet presAssocID="{E685E64C-5430-48A2-9C1E-B374E3761C31}" presName="composite" presStyleCnt="0"/>
      <dgm:spPr/>
    </dgm:pt>
    <dgm:pt modelId="{875C325F-5295-4D39-982A-3E20FBB10293}" type="pres">
      <dgm:prSet presAssocID="{E685E64C-5430-48A2-9C1E-B374E3761C3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F2DC26-E2AC-4174-B817-FF8187D2C4AC}" type="pres">
      <dgm:prSet presAssocID="{E685E64C-5430-48A2-9C1E-B374E3761C3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2A1A23A-E8B8-405E-A4DC-DA721C126A78}" type="presOf" srcId="{E685E64C-5430-48A2-9C1E-B374E3761C31}" destId="{875C325F-5295-4D39-982A-3E20FBB10293}" srcOrd="0" destOrd="0" presId="urn:microsoft.com/office/officeart/2005/8/layout/chevron2"/>
    <dgm:cxn modelId="{7A7BF865-3D37-4557-8216-3D3B7DFB174B}" srcId="{322FB87C-7F5B-4CB0-B651-AA107E42873E}" destId="{77657D8B-2AB9-48DC-9D5F-F1AF94668865}" srcOrd="1" destOrd="0" parTransId="{F2F3BE68-7D0C-44B0-9A20-A94025FA56F8}" sibTransId="{7069D908-D9D1-4764-AF46-1E47CA9E760E}"/>
    <dgm:cxn modelId="{96AB6147-7BD0-4766-BBD6-90CF4EB1E825}" srcId="{77657D8B-2AB9-48DC-9D5F-F1AF94668865}" destId="{239DA694-AE39-4BC1-B6DD-7ACE81BB11CE}" srcOrd="0" destOrd="0" parTransId="{15703715-2173-4961-9F20-8B327E61499A}" sibTransId="{E18D0A80-A518-4769-A0A3-9DBB5773B659}"/>
    <dgm:cxn modelId="{9D4B4B48-89E9-49C0-8022-81E1973902FF}" srcId="{322FB87C-7F5B-4CB0-B651-AA107E42873E}" destId="{3E4C7D5A-3FEB-4007-A2CE-5BC9FECB8083}" srcOrd="0" destOrd="0" parTransId="{BD7C157B-C770-46D4-80D4-61B898AF2307}" sibTransId="{12501AEC-38A1-4A74-B284-348E1D715DEA}"/>
    <dgm:cxn modelId="{8EC40F71-FADE-4DB4-93C9-D94C2FBDE8ED}" type="presOf" srcId="{7EA0D220-58B2-4CA6-96F7-4822CC05E19C}" destId="{76F2DC26-E2AC-4174-B817-FF8187D2C4AC}" srcOrd="0" destOrd="0" presId="urn:microsoft.com/office/officeart/2005/8/layout/chevron2"/>
    <dgm:cxn modelId="{5E214FA7-537B-4607-8156-D12FBAD739C2}" type="presOf" srcId="{322FB87C-7F5B-4CB0-B651-AA107E42873E}" destId="{34613F01-93DB-46BC-8577-E8F9D80690AB}" srcOrd="0" destOrd="0" presId="urn:microsoft.com/office/officeart/2005/8/layout/chevron2"/>
    <dgm:cxn modelId="{92182EA8-9CB6-484D-A634-7F874AB6C163}" srcId="{3E4C7D5A-3FEB-4007-A2CE-5BC9FECB8083}" destId="{61CD56BA-F0A6-465C-91C9-4AC744226F08}" srcOrd="0" destOrd="0" parTransId="{39EDF09D-C64E-484E-AE10-B3BCD902326F}" sibTransId="{D282369E-9A11-4EFA-B1EF-C00DB237EF01}"/>
    <dgm:cxn modelId="{60932FBF-D57E-48C3-9B28-BD4A0029D13E}" type="presOf" srcId="{61CD56BA-F0A6-465C-91C9-4AC744226F08}" destId="{7D00C24F-D161-4EFB-AF34-BA92C49B3C55}" srcOrd="0" destOrd="0" presId="urn:microsoft.com/office/officeart/2005/8/layout/chevron2"/>
    <dgm:cxn modelId="{BDD7D1C3-EFFC-4F05-8C5E-39C29AFF2022}" srcId="{E685E64C-5430-48A2-9C1E-B374E3761C31}" destId="{7EA0D220-58B2-4CA6-96F7-4822CC05E19C}" srcOrd="0" destOrd="0" parTransId="{AD08EB50-653C-4EE3-B57C-07EA4191718B}" sibTransId="{5681672C-98DA-467B-9237-A375E8EC7A56}"/>
    <dgm:cxn modelId="{281F74CF-C49B-4BDA-ACBC-772BA5517089}" srcId="{322FB87C-7F5B-4CB0-B651-AA107E42873E}" destId="{E685E64C-5430-48A2-9C1E-B374E3761C31}" srcOrd="2" destOrd="0" parTransId="{D03E1DA4-381A-4F9E-A839-FE986092EA65}" sibTransId="{79B2C8FF-C0A7-4DC4-BEBF-BAE1EE07AE18}"/>
    <dgm:cxn modelId="{F78685E0-8F21-47B3-8BAD-4A1AE06BDFEA}" type="presOf" srcId="{239DA694-AE39-4BC1-B6DD-7ACE81BB11CE}" destId="{7A3D3A2E-2C81-4690-8C39-ED6B4D96C469}" srcOrd="0" destOrd="0" presId="urn:microsoft.com/office/officeart/2005/8/layout/chevron2"/>
    <dgm:cxn modelId="{8AEE2BF0-1345-4EB9-9455-B836D637C2F0}" type="presOf" srcId="{77657D8B-2AB9-48DC-9D5F-F1AF94668865}" destId="{E273DEF4-3C85-4EC1-A9B6-901B6FBFD193}" srcOrd="0" destOrd="0" presId="urn:microsoft.com/office/officeart/2005/8/layout/chevron2"/>
    <dgm:cxn modelId="{A556E7F3-AB07-46B1-ADCC-DA099C777ACE}" type="presOf" srcId="{3E4C7D5A-3FEB-4007-A2CE-5BC9FECB8083}" destId="{F7F53C91-0D7C-4CF9-822E-1FB959029E07}" srcOrd="0" destOrd="0" presId="urn:microsoft.com/office/officeart/2005/8/layout/chevron2"/>
    <dgm:cxn modelId="{03277593-B7BD-4C60-81E3-94EDB8194F07}" type="presParOf" srcId="{34613F01-93DB-46BC-8577-E8F9D80690AB}" destId="{3F48152A-1EFA-4D70-8A67-B3FCBD42019F}" srcOrd="0" destOrd="0" presId="urn:microsoft.com/office/officeart/2005/8/layout/chevron2"/>
    <dgm:cxn modelId="{B8511ED7-E4A1-4FBB-BAAE-758363CB79CA}" type="presParOf" srcId="{3F48152A-1EFA-4D70-8A67-B3FCBD42019F}" destId="{F7F53C91-0D7C-4CF9-822E-1FB959029E07}" srcOrd="0" destOrd="0" presId="urn:microsoft.com/office/officeart/2005/8/layout/chevron2"/>
    <dgm:cxn modelId="{1BD8AA87-4C52-429E-92E6-3511BB66F515}" type="presParOf" srcId="{3F48152A-1EFA-4D70-8A67-B3FCBD42019F}" destId="{7D00C24F-D161-4EFB-AF34-BA92C49B3C55}" srcOrd="1" destOrd="0" presId="urn:microsoft.com/office/officeart/2005/8/layout/chevron2"/>
    <dgm:cxn modelId="{6FE2173A-60DB-4DCE-8DEB-9859B011177A}" type="presParOf" srcId="{34613F01-93DB-46BC-8577-E8F9D80690AB}" destId="{3EE57698-7F8B-49D7-A821-8E9F278C5E21}" srcOrd="1" destOrd="0" presId="urn:microsoft.com/office/officeart/2005/8/layout/chevron2"/>
    <dgm:cxn modelId="{F469DA3E-1E26-4B0A-B3E9-9449C41CC4AD}" type="presParOf" srcId="{34613F01-93DB-46BC-8577-E8F9D80690AB}" destId="{E2C8B911-D4F8-4B1C-AEB2-0DB2DA1DCF0A}" srcOrd="2" destOrd="0" presId="urn:microsoft.com/office/officeart/2005/8/layout/chevron2"/>
    <dgm:cxn modelId="{DDBFE7E4-8C8D-43AE-A4BE-EC4963205B31}" type="presParOf" srcId="{E2C8B911-D4F8-4B1C-AEB2-0DB2DA1DCF0A}" destId="{E273DEF4-3C85-4EC1-A9B6-901B6FBFD193}" srcOrd="0" destOrd="0" presId="urn:microsoft.com/office/officeart/2005/8/layout/chevron2"/>
    <dgm:cxn modelId="{58D929C3-85ED-40CA-AE2C-BD02F99041CC}" type="presParOf" srcId="{E2C8B911-D4F8-4B1C-AEB2-0DB2DA1DCF0A}" destId="{7A3D3A2E-2C81-4690-8C39-ED6B4D96C469}" srcOrd="1" destOrd="0" presId="urn:microsoft.com/office/officeart/2005/8/layout/chevron2"/>
    <dgm:cxn modelId="{BFDFD988-C0F6-446B-BE90-FD700520FF45}" type="presParOf" srcId="{34613F01-93DB-46BC-8577-E8F9D80690AB}" destId="{7FF72E89-F220-4491-A7C3-019329391BD2}" srcOrd="3" destOrd="0" presId="urn:microsoft.com/office/officeart/2005/8/layout/chevron2"/>
    <dgm:cxn modelId="{028DCD9C-BDD7-4670-B9F6-C1596D71ABCF}" type="presParOf" srcId="{34613F01-93DB-46BC-8577-E8F9D80690AB}" destId="{C5557ADA-8F9A-4BFE-A635-FA1BA5CC7583}" srcOrd="4" destOrd="0" presId="urn:microsoft.com/office/officeart/2005/8/layout/chevron2"/>
    <dgm:cxn modelId="{06607112-3C30-4BB3-BBF6-A17D114FFD9A}" type="presParOf" srcId="{C5557ADA-8F9A-4BFE-A635-FA1BA5CC7583}" destId="{875C325F-5295-4D39-982A-3E20FBB10293}" srcOrd="0" destOrd="0" presId="urn:microsoft.com/office/officeart/2005/8/layout/chevron2"/>
    <dgm:cxn modelId="{8DF7E421-9473-480F-8945-035A54A050DA}" type="presParOf" srcId="{C5557ADA-8F9A-4BFE-A635-FA1BA5CC7583}" destId="{76F2DC26-E2AC-4174-B817-FF8187D2C4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E96A4-DA2B-4028-A091-2267F9600A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72747A-D0C4-42E5-839B-8EE2C58D28CF}">
      <dgm:prSet phldrT="[Текст]"/>
      <dgm:spPr/>
      <dgm:t>
        <a:bodyPr/>
        <a:lstStyle/>
        <a:p>
          <a:r>
            <a:rPr lang="ru-RU" b="1" dirty="0"/>
            <a:t>Служба ранней помощи</a:t>
          </a:r>
        </a:p>
      </dgm:t>
    </dgm:pt>
    <dgm:pt modelId="{01AF7C03-352E-4CD1-AA59-3A0EA13AF186}" type="parTrans" cxnId="{B1408155-7D09-4979-82FD-F5BB5828CE3A}">
      <dgm:prSet/>
      <dgm:spPr/>
      <dgm:t>
        <a:bodyPr/>
        <a:lstStyle/>
        <a:p>
          <a:endParaRPr lang="ru-RU"/>
        </a:p>
      </dgm:t>
    </dgm:pt>
    <dgm:pt modelId="{6254BCC3-C05E-46A2-BDCB-88D5579E16B8}" type="sibTrans" cxnId="{B1408155-7D09-4979-82FD-F5BB5828CE3A}">
      <dgm:prSet/>
      <dgm:spPr/>
      <dgm:t>
        <a:bodyPr/>
        <a:lstStyle/>
        <a:p>
          <a:endParaRPr lang="ru-RU"/>
        </a:p>
      </dgm:t>
    </dgm:pt>
    <dgm:pt modelId="{BA7CC76E-E80F-41E0-B0C6-5B821B6F5F9E}">
      <dgm:prSet phldrT="[Текст]"/>
      <dgm:spPr/>
      <dgm:t>
        <a:bodyPr/>
        <a:lstStyle/>
        <a:p>
          <a:r>
            <a:rPr lang="ru-RU" dirty="0"/>
            <a:t>Кабинет раннего вмешательства</a:t>
          </a:r>
        </a:p>
      </dgm:t>
    </dgm:pt>
    <dgm:pt modelId="{4A2142EF-F7A8-4394-843E-2A6A23ECF4CE}" type="parTrans" cxnId="{A94614C4-502F-4451-A14D-73AAF696B0F4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6C0E4603-6625-424F-8767-D0FF9AA9081D}" type="sibTrans" cxnId="{A94614C4-502F-4451-A14D-73AAF696B0F4}">
      <dgm:prSet/>
      <dgm:spPr/>
      <dgm:t>
        <a:bodyPr/>
        <a:lstStyle/>
        <a:p>
          <a:endParaRPr lang="ru-RU"/>
        </a:p>
      </dgm:t>
    </dgm:pt>
    <dgm:pt modelId="{2DC64C6F-AA7D-4885-BC13-4F010D699D01}">
      <dgm:prSet phldrT="[Текст]"/>
      <dgm:spPr/>
      <dgm:t>
        <a:bodyPr/>
        <a:lstStyle/>
        <a:p>
          <a:r>
            <a:rPr lang="ru-RU" dirty="0" err="1"/>
            <a:t>Лекотека</a:t>
          </a:r>
          <a:endParaRPr lang="ru-RU" dirty="0"/>
        </a:p>
      </dgm:t>
    </dgm:pt>
    <dgm:pt modelId="{E9FE38BA-0442-4614-B3C3-B66DDE470616}" type="parTrans" cxnId="{2091699F-4DBF-482F-926A-A88E31AB1D16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12EE81E2-AB83-439A-AE70-88D7E89C32B2}" type="sibTrans" cxnId="{2091699F-4DBF-482F-926A-A88E31AB1D16}">
      <dgm:prSet/>
      <dgm:spPr/>
      <dgm:t>
        <a:bodyPr/>
        <a:lstStyle/>
        <a:p>
          <a:endParaRPr lang="ru-RU"/>
        </a:p>
      </dgm:t>
    </dgm:pt>
    <dgm:pt modelId="{F728BE18-C9BE-481D-91BA-7B08BBAFBFB7}">
      <dgm:prSet phldrT="[Текст]"/>
      <dgm:spPr/>
      <dgm:t>
        <a:bodyPr/>
        <a:lstStyle/>
        <a:p>
          <a:r>
            <a:rPr lang="ru-RU" dirty="0"/>
            <a:t>Мобильная бригада</a:t>
          </a:r>
        </a:p>
      </dgm:t>
    </dgm:pt>
    <dgm:pt modelId="{701B641C-370C-49B1-A8A6-F5286803FCD9}" type="parTrans" cxnId="{826CD921-5853-4F41-A98F-8796074EDEEF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254CA84C-6423-463C-B599-AF10C20300E9}" type="sibTrans" cxnId="{826CD921-5853-4F41-A98F-8796074EDEEF}">
      <dgm:prSet/>
      <dgm:spPr/>
      <dgm:t>
        <a:bodyPr/>
        <a:lstStyle/>
        <a:p>
          <a:endParaRPr lang="ru-RU"/>
        </a:p>
      </dgm:t>
    </dgm:pt>
    <dgm:pt modelId="{03E91C7B-13DD-453B-B662-F2457A6B4F7A}" type="pres">
      <dgm:prSet presAssocID="{976E96A4-DA2B-4028-A091-2267F9600A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0C9E73-033C-483F-A18D-DCEBED70F200}" type="pres">
      <dgm:prSet presAssocID="{2B72747A-D0C4-42E5-839B-8EE2C58D28CF}" presName="centerShape" presStyleLbl="node0" presStyleIdx="0" presStyleCnt="1" custScaleX="125279" custScaleY="111626"/>
      <dgm:spPr/>
    </dgm:pt>
    <dgm:pt modelId="{89CCA7D3-65F3-4B8F-B8A4-4C8DBD98FDF1}" type="pres">
      <dgm:prSet presAssocID="{4A2142EF-F7A8-4394-843E-2A6A23ECF4CE}" presName="parTrans" presStyleLbl="bgSibTrans2D1" presStyleIdx="0" presStyleCnt="3" custLinFactNeighborX="7498" custLinFactNeighborY="-1693"/>
      <dgm:spPr/>
    </dgm:pt>
    <dgm:pt modelId="{37BBA9DB-669C-4FED-A44E-44190A4B5BE6}" type="pres">
      <dgm:prSet presAssocID="{BA7CC76E-E80F-41E0-B0C6-5B821B6F5F9E}" presName="node" presStyleLbl="node1" presStyleIdx="0" presStyleCnt="3" custScaleX="131819" custScaleY="118815" custRadScaleRad="129270" custRadScaleInc="-4442">
        <dgm:presLayoutVars>
          <dgm:bulletEnabled val="1"/>
        </dgm:presLayoutVars>
      </dgm:prSet>
      <dgm:spPr/>
    </dgm:pt>
    <dgm:pt modelId="{A05D3E1E-8B1E-46F6-A52D-3E300CD58939}" type="pres">
      <dgm:prSet presAssocID="{E9FE38BA-0442-4614-B3C3-B66DDE470616}" presName="parTrans" presStyleLbl="bgSibTrans2D1" presStyleIdx="1" presStyleCnt="3" custLinFactNeighborX="0" custLinFactNeighborY="11852"/>
      <dgm:spPr/>
    </dgm:pt>
    <dgm:pt modelId="{C20B05F3-E57A-4EF8-913E-6E59DD90A1EE}" type="pres">
      <dgm:prSet presAssocID="{2DC64C6F-AA7D-4885-BC13-4F010D699D01}" presName="node" presStyleLbl="node1" presStyleIdx="1" presStyleCnt="3" custScaleX="129887" custScaleY="113313" custRadScaleRad="97797" custRadScaleInc="-1079">
        <dgm:presLayoutVars>
          <dgm:bulletEnabled val="1"/>
        </dgm:presLayoutVars>
      </dgm:prSet>
      <dgm:spPr/>
    </dgm:pt>
    <dgm:pt modelId="{FDF06F81-737A-45CD-B202-A8404D62BA68}" type="pres">
      <dgm:prSet presAssocID="{701B641C-370C-49B1-A8A6-F5286803FCD9}" presName="parTrans" presStyleLbl="bgSibTrans2D1" presStyleIdx="2" presStyleCnt="3" custLinFactNeighborX="-3214" custLinFactNeighborY="15050"/>
      <dgm:spPr/>
    </dgm:pt>
    <dgm:pt modelId="{22846D18-37A5-49BA-8C58-161185AFEC7F}" type="pres">
      <dgm:prSet presAssocID="{F728BE18-C9BE-481D-91BA-7B08BBAFBFB7}" presName="node" presStyleLbl="node1" presStyleIdx="2" presStyleCnt="3" custScaleX="132743" custScaleY="122932" custRadScaleRad="118679" custRadScaleInc="755">
        <dgm:presLayoutVars>
          <dgm:bulletEnabled val="1"/>
        </dgm:presLayoutVars>
      </dgm:prSet>
      <dgm:spPr/>
    </dgm:pt>
  </dgm:ptLst>
  <dgm:cxnLst>
    <dgm:cxn modelId="{61CA0807-B454-4E8A-90C8-824BB21F0AD7}" type="presOf" srcId="{F728BE18-C9BE-481D-91BA-7B08BBAFBFB7}" destId="{22846D18-37A5-49BA-8C58-161185AFEC7F}" srcOrd="0" destOrd="0" presId="urn:microsoft.com/office/officeart/2005/8/layout/radial4"/>
    <dgm:cxn modelId="{826CD921-5853-4F41-A98F-8796074EDEEF}" srcId="{2B72747A-D0C4-42E5-839B-8EE2C58D28CF}" destId="{F728BE18-C9BE-481D-91BA-7B08BBAFBFB7}" srcOrd="2" destOrd="0" parTransId="{701B641C-370C-49B1-A8A6-F5286803FCD9}" sibTransId="{254CA84C-6423-463C-B599-AF10C20300E9}"/>
    <dgm:cxn modelId="{2000C53E-0D33-4A86-8234-2F9BC1FCFF33}" type="presOf" srcId="{4A2142EF-F7A8-4394-843E-2A6A23ECF4CE}" destId="{89CCA7D3-65F3-4B8F-B8A4-4C8DBD98FDF1}" srcOrd="0" destOrd="0" presId="urn:microsoft.com/office/officeart/2005/8/layout/radial4"/>
    <dgm:cxn modelId="{68A8CE3E-A43A-4CAD-BD0B-6F0790CE287E}" type="presOf" srcId="{976E96A4-DA2B-4028-A091-2267F9600A5D}" destId="{03E91C7B-13DD-453B-B662-F2457A6B4F7A}" srcOrd="0" destOrd="0" presId="urn:microsoft.com/office/officeart/2005/8/layout/radial4"/>
    <dgm:cxn modelId="{B1408155-7D09-4979-82FD-F5BB5828CE3A}" srcId="{976E96A4-DA2B-4028-A091-2267F9600A5D}" destId="{2B72747A-D0C4-42E5-839B-8EE2C58D28CF}" srcOrd="0" destOrd="0" parTransId="{01AF7C03-352E-4CD1-AA59-3A0EA13AF186}" sibTransId="{6254BCC3-C05E-46A2-BDCB-88D5579E16B8}"/>
    <dgm:cxn modelId="{EBB06D92-C038-42AB-A1FD-3EE664D93383}" type="presOf" srcId="{E9FE38BA-0442-4614-B3C3-B66DDE470616}" destId="{A05D3E1E-8B1E-46F6-A52D-3E300CD58939}" srcOrd="0" destOrd="0" presId="urn:microsoft.com/office/officeart/2005/8/layout/radial4"/>
    <dgm:cxn modelId="{E5776797-28AF-40D2-A648-4BAFAFA9E435}" type="presOf" srcId="{BA7CC76E-E80F-41E0-B0C6-5B821B6F5F9E}" destId="{37BBA9DB-669C-4FED-A44E-44190A4B5BE6}" srcOrd="0" destOrd="0" presId="urn:microsoft.com/office/officeart/2005/8/layout/radial4"/>
    <dgm:cxn modelId="{2091699F-4DBF-482F-926A-A88E31AB1D16}" srcId="{2B72747A-D0C4-42E5-839B-8EE2C58D28CF}" destId="{2DC64C6F-AA7D-4885-BC13-4F010D699D01}" srcOrd="1" destOrd="0" parTransId="{E9FE38BA-0442-4614-B3C3-B66DDE470616}" sibTransId="{12EE81E2-AB83-439A-AE70-88D7E89C32B2}"/>
    <dgm:cxn modelId="{A94614C4-502F-4451-A14D-73AAF696B0F4}" srcId="{2B72747A-D0C4-42E5-839B-8EE2C58D28CF}" destId="{BA7CC76E-E80F-41E0-B0C6-5B821B6F5F9E}" srcOrd="0" destOrd="0" parTransId="{4A2142EF-F7A8-4394-843E-2A6A23ECF4CE}" sibTransId="{6C0E4603-6625-424F-8767-D0FF9AA9081D}"/>
    <dgm:cxn modelId="{9DDBF7CC-CB13-4A58-8197-E2E26021DA1D}" type="presOf" srcId="{2B72747A-D0C4-42E5-839B-8EE2C58D28CF}" destId="{6D0C9E73-033C-483F-A18D-DCEBED70F200}" srcOrd="0" destOrd="0" presId="urn:microsoft.com/office/officeart/2005/8/layout/radial4"/>
    <dgm:cxn modelId="{78A045E6-5680-404B-B37C-D896FE4C71E6}" type="presOf" srcId="{2DC64C6F-AA7D-4885-BC13-4F010D699D01}" destId="{C20B05F3-E57A-4EF8-913E-6E59DD90A1EE}" srcOrd="0" destOrd="0" presId="urn:microsoft.com/office/officeart/2005/8/layout/radial4"/>
    <dgm:cxn modelId="{D4DE41F7-F60C-431E-8711-4D033C5443A3}" type="presOf" srcId="{701B641C-370C-49B1-A8A6-F5286803FCD9}" destId="{FDF06F81-737A-45CD-B202-A8404D62BA68}" srcOrd="0" destOrd="0" presId="urn:microsoft.com/office/officeart/2005/8/layout/radial4"/>
    <dgm:cxn modelId="{B300E873-5E10-406D-B8FC-257E17A4D564}" type="presParOf" srcId="{03E91C7B-13DD-453B-B662-F2457A6B4F7A}" destId="{6D0C9E73-033C-483F-A18D-DCEBED70F200}" srcOrd="0" destOrd="0" presId="urn:microsoft.com/office/officeart/2005/8/layout/radial4"/>
    <dgm:cxn modelId="{EB090E13-BCA5-4225-981E-8483CFD22E4E}" type="presParOf" srcId="{03E91C7B-13DD-453B-B662-F2457A6B4F7A}" destId="{89CCA7D3-65F3-4B8F-B8A4-4C8DBD98FDF1}" srcOrd="1" destOrd="0" presId="urn:microsoft.com/office/officeart/2005/8/layout/radial4"/>
    <dgm:cxn modelId="{0270BE4F-90AF-456B-B1BF-25AFA4D5B32D}" type="presParOf" srcId="{03E91C7B-13DD-453B-B662-F2457A6B4F7A}" destId="{37BBA9DB-669C-4FED-A44E-44190A4B5BE6}" srcOrd="2" destOrd="0" presId="urn:microsoft.com/office/officeart/2005/8/layout/radial4"/>
    <dgm:cxn modelId="{5F01F588-4DA5-4C3F-B458-64A23A5E227B}" type="presParOf" srcId="{03E91C7B-13DD-453B-B662-F2457A6B4F7A}" destId="{A05D3E1E-8B1E-46F6-A52D-3E300CD58939}" srcOrd="3" destOrd="0" presId="urn:microsoft.com/office/officeart/2005/8/layout/radial4"/>
    <dgm:cxn modelId="{3C4F69C5-23E5-49C6-93D5-8C2CA8053FA3}" type="presParOf" srcId="{03E91C7B-13DD-453B-B662-F2457A6B4F7A}" destId="{C20B05F3-E57A-4EF8-913E-6E59DD90A1EE}" srcOrd="4" destOrd="0" presId="urn:microsoft.com/office/officeart/2005/8/layout/radial4"/>
    <dgm:cxn modelId="{F52369D8-F2BF-4063-81AE-749A53EDC9F8}" type="presParOf" srcId="{03E91C7B-13DD-453B-B662-F2457A6B4F7A}" destId="{FDF06F81-737A-45CD-B202-A8404D62BA68}" srcOrd="5" destOrd="0" presId="urn:microsoft.com/office/officeart/2005/8/layout/radial4"/>
    <dgm:cxn modelId="{1E13B463-8F9A-46C0-B523-45B30073D9EC}" type="presParOf" srcId="{03E91C7B-13DD-453B-B662-F2457A6B4F7A}" destId="{22846D18-37A5-49BA-8C58-161185AFEC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E4AFA-B68B-47A2-A8E6-3ABFA30D793B}">
      <dsp:nvSpPr>
        <dsp:cNvPr id="0" name=""/>
        <dsp:cNvSpPr/>
      </dsp:nvSpPr>
      <dsp:spPr>
        <a:xfrm>
          <a:off x="4080056" y="3228879"/>
          <a:ext cx="804895" cy="1533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447" y="0"/>
              </a:lnTo>
              <a:lnTo>
                <a:pt x="402447" y="1533717"/>
              </a:lnTo>
              <a:lnTo>
                <a:pt x="804895" y="15337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439201" y="3952436"/>
        <a:ext cx="86604" cy="86604"/>
      </dsp:txXfrm>
    </dsp:sp>
    <dsp:sp modelId="{05143D85-1F28-4124-9A1A-414248CAE622}">
      <dsp:nvSpPr>
        <dsp:cNvPr id="0" name=""/>
        <dsp:cNvSpPr/>
      </dsp:nvSpPr>
      <dsp:spPr>
        <a:xfrm>
          <a:off x="4080056" y="3183159"/>
          <a:ext cx="8048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4895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62381" y="3208757"/>
        <a:ext cx="40244" cy="40244"/>
      </dsp:txXfrm>
    </dsp:sp>
    <dsp:sp modelId="{6A9A064F-8CC2-48CF-A7BB-EA972E223A8D}">
      <dsp:nvSpPr>
        <dsp:cNvPr id="0" name=""/>
        <dsp:cNvSpPr/>
      </dsp:nvSpPr>
      <dsp:spPr>
        <a:xfrm>
          <a:off x="4080056" y="1695161"/>
          <a:ext cx="804895" cy="1533717"/>
        </a:xfrm>
        <a:custGeom>
          <a:avLst/>
          <a:gdLst/>
          <a:ahLst/>
          <a:cxnLst/>
          <a:rect l="0" t="0" r="0" b="0"/>
          <a:pathLst>
            <a:path>
              <a:moveTo>
                <a:pt x="0" y="1533717"/>
              </a:moveTo>
              <a:lnTo>
                <a:pt x="402447" y="1533717"/>
              </a:lnTo>
              <a:lnTo>
                <a:pt x="402447" y="0"/>
              </a:lnTo>
              <a:lnTo>
                <a:pt x="80489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439201" y="2418718"/>
        <a:ext cx="86604" cy="86604"/>
      </dsp:txXfrm>
    </dsp:sp>
    <dsp:sp modelId="{A9FF36EA-C9E0-4D89-A3C7-9F59F5C8BF43}">
      <dsp:nvSpPr>
        <dsp:cNvPr id="0" name=""/>
        <dsp:cNvSpPr/>
      </dsp:nvSpPr>
      <dsp:spPr>
        <a:xfrm rot="16200000">
          <a:off x="237689" y="2615392"/>
          <a:ext cx="6457759" cy="1226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kern="1200" dirty="0">
              <a:solidFill>
                <a:srgbClr val="FFFF00"/>
              </a:solidFill>
            </a:rPr>
            <a:t>ОКУ «</a:t>
          </a:r>
          <a:r>
            <a:rPr lang="ru-RU" sz="4100" b="1" kern="1200" dirty="0" err="1">
              <a:solidFill>
                <a:srgbClr val="FFFF00"/>
              </a:solidFill>
            </a:rPr>
            <a:t>Охочевкий</a:t>
          </a:r>
          <a:r>
            <a:rPr lang="ru-RU" sz="4100" b="1" kern="1200" dirty="0">
              <a:solidFill>
                <a:srgbClr val="FFFF00"/>
              </a:solidFill>
            </a:rPr>
            <a:t> социальный приют»</a:t>
          </a:r>
        </a:p>
      </dsp:txBody>
      <dsp:txXfrm>
        <a:off x="237689" y="2615392"/>
        <a:ext cx="6457759" cy="1226974"/>
      </dsp:txXfrm>
    </dsp:sp>
    <dsp:sp modelId="{839E48D3-FB11-47EA-A54E-9FAEE653D2C9}">
      <dsp:nvSpPr>
        <dsp:cNvPr id="0" name=""/>
        <dsp:cNvSpPr/>
      </dsp:nvSpPr>
      <dsp:spPr>
        <a:xfrm>
          <a:off x="4884951" y="1081674"/>
          <a:ext cx="4024475" cy="1226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</a:rPr>
            <a:t>От 1 года до 3 лет</a:t>
          </a:r>
        </a:p>
      </dsp:txBody>
      <dsp:txXfrm>
        <a:off x="4884951" y="1081674"/>
        <a:ext cx="4024475" cy="1226974"/>
      </dsp:txXfrm>
    </dsp:sp>
    <dsp:sp modelId="{73C6229F-A4E8-46CE-9635-5431D46AC832}">
      <dsp:nvSpPr>
        <dsp:cNvPr id="0" name=""/>
        <dsp:cNvSpPr/>
      </dsp:nvSpPr>
      <dsp:spPr>
        <a:xfrm>
          <a:off x="4884951" y="2615392"/>
          <a:ext cx="4024475" cy="1226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</a:rPr>
            <a:t>От 3 лет до 18 лет</a:t>
          </a:r>
        </a:p>
      </dsp:txBody>
      <dsp:txXfrm>
        <a:off x="4884951" y="2615392"/>
        <a:ext cx="4024475" cy="1226974"/>
      </dsp:txXfrm>
    </dsp:sp>
    <dsp:sp modelId="{95DFBFB2-A5E8-47E6-8242-E9A920FBA3BB}">
      <dsp:nvSpPr>
        <dsp:cNvPr id="0" name=""/>
        <dsp:cNvSpPr/>
      </dsp:nvSpPr>
      <dsp:spPr>
        <a:xfrm>
          <a:off x="4884951" y="4149110"/>
          <a:ext cx="4024475" cy="1226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FF00"/>
              </a:solidFill>
            </a:rPr>
            <a:t>Служба ранней помощи</a:t>
          </a:r>
        </a:p>
      </dsp:txBody>
      <dsp:txXfrm>
        <a:off x="4884951" y="4149110"/>
        <a:ext cx="4024475" cy="122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3C91-0D7C-4CF9-822E-1FB959029E07}">
      <dsp:nvSpPr>
        <dsp:cNvPr id="0" name=""/>
        <dsp:cNvSpPr/>
      </dsp:nvSpPr>
      <dsp:spPr>
        <a:xfrm rot="5400000">
          <a:off x="-256864" y="257307"/>
          <a:ext cx="1712429" cy="1198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 rot="-5400000">
        <a:off x="1" y="599792"/>
        <a:ext cx="1198700" cy="513729"/>
      </dsp:txXfrm>
    </dsp:sp>
    <dsp:sp modelId="{7D00C24F-D161-4EFB-AF34-BA92C49B3C55}">
      <dsp:nvSpPr>
        <dsp:cNvPr id="0" name=""/>
        <dsp:cNvSpPr/>
      </dsp:nvSpPr>
      <dsp:spPr>
        <a:xfrm rot="5400000">
          <a:off x="4896158" y="-3697015"/>
          <a:ext cx="1113079" cy="850799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b="1" kern="1200" dirty="0">
              <a:solidFill>
                <a:srgbClr val="002060"/>
              </a:solidFill>
            </a:rPr>
            <a:t>Сбор информации о ребенке</a:t>
          </a:r>
        </a:p>
      </dsp:txBody>
      <dsp:txXfrm rot="-5400000">
        <a:off x="1198700" y="54779"/>
        <a:ext cx="8453659" cy="1004407"/>
      </dsp:txXfrm>
    </dsp:sp>
    <dsp:sp modelId="{E273DEF4-3C85-4EC1-A9B6-901B6FBFD193}">
      <dsp:nvSpPr>
        <dsp:cNvPr id="0" name=""/>
        <dsp:cNvSpPr/>
      </dsp:nvSpPr>
      <dsp:spPr>
        <a:xfrm rot="5400000">
          <a:off x="-256864" y="1776704"/>
          <a:ext cx="1712429" cy="1198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 rot="-5400000">
        <a:off x="1" y="2119189"/>
        <a:ext cx="1198700" cy="513729"/>
      </dsp:txXfrm>
    </dsp:sp>
    <dsp:sp modelId="{7A3D3A2E-2C81-4690-8C39-ED6B4D96C469}">
      <dsp:nvSpPr>
        <dsp:cNvPr id="0" name=""/>
        <dsp:cNvSpPr/>
      </dsp:nvSpPr>
      <dsp:spPr>
        <a:xfrm rot="5400000">
          <a:off x="4896158" y="-2177618"/>
          <a:ext cx="1113079" cy="850799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b="1" kern="1200" dirty="0">
              <a:solidFill>
                <a:srgbClr val="002060"/>
              </a:solidFill>
            </a:rPr>
            <a:t>Взаимодействие со структурами профилактики</a:t>
          </a:r>
        </a:p>
      </dsp:txBody>
      <dsp:txXfrm rot="-5400000">
        <a:off x="1198700" y="1574176"/>
        <a:ext cx="8453659" cy="1004407"/>
      </dsp:txXfrm>
    </dsp:sp>
    <dsp:sp modelId="{875C325F-5295-4D39-982A-3E20FBB10293}">
      <dsp:nvSpPr>
        <dsp:cNvPr id="0" name=""/>
        <dsp:cNvSpPr/>
      </dsp:nvSpPr>
      <dsp:spPr>
        <a:xfrm rot="5400000">
          <a:off x="-256864" y="3296100"/>
          <a:ext cx="1712429" cy="1198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1" y="3638585"/>
        <a:ext cx="1198700" cy="513729"/>
      </dsp:txXfrm>
    </dsp:sp>
    <dsp:sp modelId="{76F2DC26-E2AC-4174-B817-FF8187D2C4AC}">
      <dsp:nvSpPr>
        <dsp:cNvPr id="0" name=""/>
        <dsp:cNvSpPr/>
      </dsp:nvSpPr>
      <dsp:spPr>
        <a:xfrm rot="5400000">
          <a:off x="4896158" y="-658221"/>
          <a:ext cx="1113079" cy="850799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b="1" kern="1200" dirty="0">
              <a:solidFill>
                <a:srgbClr val="002060"/>
              </a:solidFill>
            </a:rPr>
            <a:t>Социальный скрининг семьи</a:t>
          </a:r>
        </a:p>
      </dsp:txBody>
      <dsp:txXfrm rot="-5400000">
        <a:off x="1198700" y="3093573"/>
        <a:ext cx="8453659" cy="1004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C9E73-033C-483F-A18D-DCEBED70F200}">
      <dsp:nvSpPr>
        <dsp:cNvPr id="0" name=""/>
        <dsp:cNvSpPr/>
      </dsp:nvSpPr>
      <dsp:spPr>
        <a:xfrm>
          <a:off x="3762136" y="3240544"/>
          <a:ext cx="3596839" cy="3204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/>
            <a:t>Служба ранней помощи</a:t>
          </a:r>
        </a:p>
      </dsp:txBody>
      <dsp:txXfrm>
        <a:off x="4288881" y="3709884"/>
        <a:ext cx="2543349" cy="2266172"/>
      </dsp:txXfrm>
    </dsp:sp>
    <dsp:sp modelId="{89CCA7D3-65F3-4B8F-B8A4-4C8DBD98FDF1}">
      <dsp:nvSpPr>
        <dsp:cNvPr id="0" name=""/>
        <dsp:cNvSpPr/>
      </dsp:nvSpPr>
      <dsp:spPr>
        <a:xfrm rot="12879343">
          <a:off x="1760752" y="2583720"/>
          <a:ext cx="2690476" cy="818252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BA9DB-669C-4FED-A44E-44190A4B5BE6}">
      <dsp:nvSpPr>
        <dsp:cNvPr id="0" name=""/>
        <dsp:cNvSpPr/>
      </dsp:nvSpPr>
      <dsp:spPr>
        <a:xfrm>
          <a:off x="0" y="945461"/>
          <a:ext cx="3595376" cy="2592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Кабинет раннего вмешательства</a:t>
          </a:r>
        </a:p>
      </dsp:txBody>
      <dsp:txXfrm>
        <a:off x="75933" y="1021394"/>
        <a:ext cx="3443510" cy="2440686"/>
      </dsp:txXfrm>
    </dsp:sp>
    <dsp:sp modelId="{A05D3E1E-8B1E-46F6-A52D-3E300CD58939}">
      <dsp:nvSpPr>
        <dsp:cNvPr id="0" name=""/>
        <dsp:cNvSpPr/>
      </dsp:nvSpPr>
      <dsp:spPr>
        <a:xfrm rot="16161156">
          <a:off x="4548770" y="1833021"/>
          <a:ext cx="1962602" cy="818252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B05F3-E57A-4EF8-913E-6E59DD90A1EE}">
      <dsp:nvSpPr>
        <dsp:cNvPr id="0" name=""/>
        <dsp:cNvSpPr/>
      </dsp:nvSpPr>
      <dsp:spPr>
        <a:xfrm>
          <a:off x="3747643" y="-72319"/>
          <a:ext cx="3542680" cy="2472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Лекотека</a:t>
          </a:r>
          <a:endParaRPr lang="ru-RU" sz="3300" kern="1200" dirty="0"/>
        </a:p>
      </dsp:txBody>
      <dsp:txXfrm>
        <a:off x="3820060" y="98"/>
        <a:ext cx="3397846" cy="2327664"/>
      </dsp:txXfrm>
    </dsp:sp>
    <dsp:sp modelId="{FDF06F81-737A-45CD-B202-A8404D62BA68}">
      <dsp:nvSpPr>
        <dsp:cNvPr id="0" name=""/>
        <dsp:cNvSpPr/>
      </dsp:nvSpPr>
      <dsp:spPr>
        <a:xfrm rot="19527180">
          <a:off x="6796442" y="2758438"/>
          <a:ext cx="2586595" cy="818252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46D18-37A5-49BA-8C58-161185AFEC7F}">
      <dsp:nvSpPr>
        <dsp:cNvPr id="0" name=""/>
        <dsp:cNvSpPr/>
      </dsp:nvSpPr>
      <dsp:spPr>
        <a:xfrm>
          <a:off x="7427823" y="969819"/>
          <a:ext cx="3620578" cy="2682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Мобильная бригада</a:t>
          </a:r>
        </a:p>
      </dsp:txBody>
      <dsp:txXfrm>
        <a:off x="7506387" y="1048383"/>
        <a:ext cx="3463450" cy="2525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9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8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51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25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4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7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7443BA-BAE6-4D2E-882E-E0F0E7FCEAB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4B9934-0550-47C4-891D-B4F7DFCC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21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ochevskiy_priyut@mail.ru" TargetMode="External"/><Relationship Id="rId7" Type="http://schemas.openxmlformats.org/officeDocument/2006/relationships/hyperlink" Target="https://instagram.com/ohochevskiy_priyut?utm_medium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k.ru/" TargetMode="External"/><Relationship Id="rId5" Type="http://schemas.openxmlformats.org/officeDocument/2006/relationships/hyperlink" Target="https://vk.com/feed" TargetMode="External"/><Relationship Id="rId4" Type="http://schemas.openxmlformats.org/officeDocument/2006/relationships/hyperlink" Target="http://ohochevskiy-priyut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" y="207818"/>
            <a:ext cx="11665528" cy="581890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Областное казённое учреждение социального обслуживания</a:t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>«</a:t>
            </a:r>
            <a:r>
              <a:rPr lang="ru-RU" sz="1600" b="1" dirty="0" err="1">
                <a:solidFill>
                  <a:srgbClr val="FFFF00"/>
                </a:solidFill>
              </a:rPr>
              <a:t>Охочевский</a:t>
            </a:r>
            <a:r>
              <a:rPr lang="ru-RU" sz="1600" b="1" dirty="0">
                <a:solidFill>
                  <a:srgbClr val="FFFF00"/>
                </a:solidFill>
              </a:rPr>
              <a:t> социальный приют для детей и подростков»</a:t>
            </a: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3600" b="1" u="sng" dirty="0">
                <a:solidFill>
                  <a:srgbClr val="FFFF00"/>
                </a:solidFill>
              </a:rPr>
              <a:t>Сопровождение семей с детьми от 0 до 3 лет с ограниченными возможностями здоровья и инвалидностью.</a:t>
            </a:r>
            <a:br>
              <a:rPr lang="ru-RU" sz="3600" b="1" u="sng" dirty="0">
                <a:solidFill>
                  <a:srgbClr val="FFFF00"/>
                </a:solidFill>
              </a:rPr>
            </a:br>
            <a:r>
              <a:rPr lang="ru-RU" sz="3600" b="1" u="sng" dirty="0">
                <a:solidFill>
                  <a:srgbClr val="FFFF00"/>
                </a:solidFill>
              </a:rPr>
              <a:t> Система работы</a:t>
            </a:r>
            <a:br>
              <a:rPr lang="ru-RU" sz="3600" b="1" dirty="0">
                <a:solidFill>
                  <a:srgbClr val="FFFF00"/>
                </a:solidFill>
              </a:rPr>
            </a:br>
            <a:br>
              <a:rPr lang="ru-RU" sz="3600" b="1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br>
              <a:rPr lang="ru-RU" sz="1600" dirty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7994" y="5458691"/>
            <a:ext cx="6400800" cy="12746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Заместитель директора по воспитательной и реабилитационной работе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Косогова Зинаида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0924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84" y="-13975"/>
            <a:ext cx="11341533" cy="597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Групповые комнаты воспитанников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7633">
            <a:off x="553151" y="575365"/>
            <a:ext cx="3444375" cy="258328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6745">
            <a:off x="8375937" y="731463"/>
            <a:ext cx="3377613" cy="253321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0938">
            <a:off x="640956" y="3311803"/>
            <a:ext cx="2458531" cy="328831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719" y="1649954"/>
            <a:ext cx="2898693" cy="386492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6221">
            <a:off x="9274090" y="3485004"/>
            <a:ext cx="2133443" cy="311137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0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3971">
            <a:off x="824474" y="360005"/>
            <a:ext cx="2363058" cy="315074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4528">
            <a:off x="3836519" y="470788"/>
            <a:ext cx="4716157" cy="265283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594" flipH="1">
            <a:off x="4175348" y="3386357"/>
            <a:ext cx="4038501" cy="302887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2321">
            <a:off x="1120560" y="3384115"/>
            <a:ext cx="2433880" cy="324517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050">
            <a:off x="8653209" y="1412999"/>
            <a:ext cx="3198899" cy="428105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235528"/>
            <a:ext cx="11471563" cy="54725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</a:rPr>
              <a:t>     Необходимые условия 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    для развития ребенка</a:t>
            </a:r>
            <a:br>
              <a:rPr lang="ru-RU" sz="4000" b="1" dirty="0">
                <a:solidFill>
                  <a:srgbClr val="FFFF00"/>
                </a:solidFill>
              </a:rPr>
            </a:b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* соблюдение режима дня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* правильное проведение режимных моментов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* проведение индивидуальных и групповых занятий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* создание условий для активной и разнообразной самостоятельной деятельности детей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25" y="203200"/>
            <a:ext cx="4328857" cy="324664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849" y="1962190"/>
            <a:ext cx="3503780" cy="467170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340" y="203200"/>
            <a:ext cx="3470564" cy="462741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25" y="3602183"/>
            <a:ext cx="4311770" cy="303171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3379">
            <a:off x="672345" y="324717"/>
            <a:ext cx="2782501" cy="37100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14" y="4122307"/>
            <a:ext cx="4465856" cy="251420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341">
            <a:off x="8831354" y="462462"/>
            <a:ext cx="2851062" cy="360532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13" y="153783"/>
            <a:ext cx="3128820" cy="417175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681" y="3990109"/>
            <a:ext cx="4461163" cy="266465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8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13" y="171641"/>
            <a:ext cx="11236035" cy="5141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Работа с родителями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23" y="1505528"/>
            <a:ext cx="3764971" cy="501996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138" y="1505528"/>
            <a:ext cx="3748135" cy="499751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59" y="973931"/>
            <a:ext cx="3870614" cy="516081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34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638888"/>
              </p:ext>
            </p:extLst>
          </p:nvPr>
        </p:nvGraphicFramePr>
        <p:xfrm>
          <a:off x="684213" y="249381"/>
          <a:ext cx="11133714" cy="62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827" y="1749801"/>
            <a:ext cx="3296496" cy="429002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84" y="3532562"/>
            <a:ext cx="4298094" cy="322357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84" y="206839"/>
            <a:ext cx="4298094" cy="308592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072" y="206839"/>
            <a:ext cx="4001776" cy="465512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2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46950"/>
            <a:ext cx="11610109" cy="638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Работа в службе ранней помощи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81" y="620977"/>
            <a:ext cx="3049597" cy="30305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882" y="939741"/>
            <a:ext cx="4067662" cy="5423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9" y="3865417"/>
            <a:ext cx="3519559" cy="2867891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103" y="939741"/>
            <a:ext cx="3864649" cy="5423549"/>
          </a:xfrm>
        </p:spPr>
      </p:pic>
    </p:spTree>
    <p:extLst>
      <p:ext uri="{BB962C8B-B14F-4D97-AF65-F5344CB8AC3E}">
        <p14:creationId xmlns:p14="http://schemas.microsoft.com/office/powerpoint/2010/main" val="187554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1002361"/>
            <a:ext cx="3569133" cy="475884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879" y="1002361"/>
            <a:ext cx="3421206" cy="456160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052" y="1600127"/>
            <a:ext cx="4552919" cy="30305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5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175" y="192423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6709"/>
              </p:ext>
            </p:extLst>
          </p:nvPr>
        </p:nvGraphicFramePr>
        <p:xfrm>
          <a:off x="221673" y="192423"/>
          <a:ext cx="11762509" cy="645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11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64714"/>
            <a:ext cx="11596254" cy="6249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    Жизнеустройство детей раннего возраста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83455"/>
              </p:ext>
            </p:extLst>
          </p:nvPr>
        </p:nvGraphicFramePr>
        <p:xfrm>
          <a:off x="845127" y="1108364"/>
          <a:ext cx="10363200" cy="48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8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-48894"/>
            <a:ext cx="11335657" cy="6942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Курсы повышения квалификации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096">
            <a:off x="314759" y="1188710"/>
            <a:ext cx="4040717" cy="30305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818" y="2997455"/>
            <a:ext cx="3611110" cy="36111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3671">
            <a:off x="7403425" y="1159453"/>
            <a:ext cx="4381679" cy="29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143" y="145143"/>
            <a:ext cx="11829143" cy="65749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B8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Областное казенное учреждение социального обслуживания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B8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2B8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Охочевский</a:t>
            </a:r>
            <a:r>
              <a:rPr lang="ru-RU" sz="2400" b="1" dirty="0">
                <a:solidFill>
                  <a:srgbClr val="002B8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социальный приют для детей и подростков»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2B8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306504, Курская область,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Щигровский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п. Зелёная Роща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8(47145)4-55-41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hochevskiy_priyut@mai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.ru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ohochevskiy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40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priyut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40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ВКонтакте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  </a:t>
            </a:r>
            <a:r>
              <a:rPr lang="en-US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40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vk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feed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ОДНОКЛАССНИКИ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 https://ok.ru/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ИНСТАГРАММ: 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https://instagram.com/ohochevskiy_priyut?utm_medium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8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0072">
            <a:off x="-440417" y="-1086655"/>
            <a:ext cx="9888774" cy="38468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       «Человек,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    который смог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  сдвинуть гору, начинал с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 того, что перетаскивал с места на место мелкие камешки»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2996">
            <a:off x="4786009" y="1437092"/>
            <a:ext cx="6249481" cy="468711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30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2391871/pub_5fc38c934c127965db4bab8e_5fc3960663d574041592a33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0072"/>
            <a:ext cx="10870478" cy="65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5428"/>
            <a:ext cx="2530186" cy="337358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992" y="788165"/>
            <a:ext cx="2468420" cy="329122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818" y="2099225"/>
            <a:ext cx="2425855" cy="341873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57" y="3546762"/>
            <a:ext cx="2389910" cy="318654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15" y="2791691"/>
            <a:ext cx="2035041" cy="361473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38798" y="137771"/>
            <a:ext cx="1915979" cy="340899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44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3429">
            <a:off x="3686346" y="5001492"/>
            <a:ext cx="5688879" cy="12053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Ранний возраст – один из важных этапов развития ребенка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04" y="103909"/>
            <a:ext cx="2711053" cy="361473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95" y="602673"/>
            <a:ext cx="2711053" cy="361473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74" y="1316180"/>
            <a:ext cx="2660073" cy="354676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391" y="3484419"/>
            <a:ext cx="2457449" cy="327659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04" y="4217411"/>
            <a:ext cx="3391475" cy="254360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391" y="103909"/>
            <a:ext cx="2426276" cy="323503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63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265" y="106944"/>
            <a:ext cx="9526589" cy="86698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   Прошли реабилитацию 87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9727259"/>
              </p:ext>
            </p:extLst>
          </p:nvPr>
        </p:nvGraphicFramePr>
        <p:xfrm>
          <a:off x="246300" y="867242"/>
          <a:ext cx="11693240" cy="428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680">
                  <a:extLst>
                    <a:ext uri="{9D8B030D-6E8A-4147-A177-3AD203B41FA5}">
                      <a16:colId xmlns:a16="http://schemas.microsoft.com/office/drawing/2014/main" val="1654437736"/>
                    </a:ext>
                  </a:extLst>
                </a:gridCol>
                <a:gridCol w="836947">
                  <a:extLst>
                    <a:ext uri="{9D8B030D-6E8A-4147-A177-3AD203B41FA5}">
                      <a16:colId xmlns:a16="http://schemas.microsoft.com/office/drawing/2014/main" val="1027350714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1885209959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val="3420229643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571482891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1659249394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420061854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89849537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395653902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1556458406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791163529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1323017063"/>
                    </a:ext>
                  </a:extLst>
                </a:gridCol>
                <a:gridCol w="731213">
                  <a:extLst>
                    <a:ext uri="{9D8B030D-6E8A-4147-A177-3AD203B41FA5}">
                      <a16:colId xmlns:a16="http://schemas.microsoft.com/office/drawing/2014/main" val="1803891335"/>
                    </a:ext>
                  </a:extLst>
                </a:gridCol>
              </a:tblGrid>
              <a:tr h="10716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  <a:p>
                      <a:pPr algn="ctr"/>
                      <a:r>
                        <a:rPr lang="ru-RU" dirty="0"/>
                        <a:t>(4 </a:t>
                      </a:r>
                      <a:r>
                        <a:rPr lang="ru-RU" dirty="0" err="1"/>
                        <a:t>мес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7536"/>
                  </a:ext>
                </a:extLst>
              </a:tr>
              <a:tr h="10716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Всего поступило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95001"/>
                  </a:ext>
                </a:extLst>
              </a:tr>
              <a:tr h="1071662">
                <a:tc row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Половая принадлежность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4392"/>
                  </a:ext>
                </a:extLst>
              </a:tr>
              <a:tr h="1071662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80141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67829" y="4017818"/>
            <a:ext cx="4665134" cy="5762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34340" y="5190330"/>
            <a:ext cx="3768438" cy="1696711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1 год – 30 детей</a:t>
            </a:r>
          </a:p>
          <a:p>
            <a:r>
              <a:rPr lang="ru-RU" b="1" dirty="0">
                <a:solidFill>
                  <a:srgbClr val="FFFF00"/>
                </a:solidFill>
              </a:rPr>
              <a:t>2 года – 37 детей</a:t>
            </a:r>
          </a:p>
          <a:p>
            <a:r>
              <a:rPr lang="ru-RU" b="1" dirty="0">
                <a:solidFill>
                  <a:srgbClr val="FFFF00"/>
                </a:solidFill>
              </a:rPr>
              <a:t>3 года – 21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6432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150859"/>
            <a:ext cx="10895013" cy="5349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Поступление детей по районам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27140"/>
              </p:ext>
            </p:extLst>
          </p:nvPr>
        </p:nvGraphicFramePr>
        <p:xfrm>
          <a:off x="290945" y="685800"/>
          <a:ext cx="11610109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8">
                  <a:extLst>
                    <a:ext uri="{9D8B030D-6E8A-4147-A177-3AD203B41FA5}">
                      <a16:colId xmlns:a16="http://schemas.microsoft.com/office/drawing/2014/main" val="1935490897"/>
                    </a:ext>
                  </a:extLst>
                </a:gridCol>
                <a:gridCol w="1814945">
                  <a:extLst>
                    <a:ext uri="{9D8B030D-6E8A-4147-A177-3AD203B41FA5}">
                      <a16:colId xmlns:a16="http://schemas.microsoft.com/office/drawing/2014/main" val="3924167507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577901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09065717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484699792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1101825889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53107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 </a:t>
                      </a:r>
                      <a:r>
                        <a:rPr lang="ru-RU" sz="1600" dirty="0" err="1"/>
                        <a:t>мес</a:t>
                      </a:r>
                      <a:r>
                        <a:rPr lang="ru-RU" sz="1600" dirty="0"/>
                        <a:t> 2021</a:t>
                      </a:r>
                      <a:r>
                        <a:rPr lang="ru-RU" sz="1600" baseline="0" dirty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9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Г.</a:t>
                      </a:r>
                      <a:r>
                        <a:rPr lang="ru-RU" b="1" baseline="0" dirty="0">
                          <a:solidFill>
                            <a:srgbClr val="002060"/>
                          </a:solidFill>
                        </a:rPr>
                        <a:t> Щигры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8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Щигровский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3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Курский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4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Тимский</a:t>
                      </a:r>
                      <a:r>
                        <a:rPr lang="ru-RU" b="1" baseline="0" dirty="0">
                          <a:solidFill>
                            <a:srgbClr val="002060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3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Горшеченский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1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Г. Курчатов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24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Мантуровский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2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Золотухинский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9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Г. Курск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9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Советский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Рыльский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15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Кореневский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Пристенский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3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Суджанский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5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Г. Рыльск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5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666" y="178568"/>
            <a:ext cx="10925897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Маркетинговое исследование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00222"/>
              </p:ext>
            </p:extLst>
          </p:nvPr>
        </p:nvGraphicFramePr>
        <p:xfrm>
          <a:off x="1155266" y="1440872"/>
          <a:ext cx="9706696" cy="475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4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94" y="64390"/>
            <a:ext cx="11568544" cy="66655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Система диагностических мероприятий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27" y="1788927"/>
            <a:ext cx="2729346" cy="41277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46" y="3976254"/>
            <a:ext cx="4300452" cy="265633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47" y="945633"/>
            <a:ext cx="4300451" cy="28159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501" y="1746886"/>
            <a:ext cx="3158837" cy="421178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8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48" y="293519"/>
            <a:ext cx="10939752" cy="597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Методики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10" y="1095809"/>
            <a:ext cx="3111372" cy="445986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946" y="1095809"/>
            <a:ext cx="3067434" cy="463592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65" y="1904801"/>
            <a:ext cx="3197144" cy="46068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9362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358</TotalTime>
  <Words>485</Words>
  <Application>Microsoft Office PowerPoint</Application>
  <PresentationFormat>Широкоэкранный</PresentationFormat>
  <Paragraphs>190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Century Gothic</vt:lpstr>
      <vt:lpstr>Times New Roman</vt:lpstr>
      <vt:lpstr>Wingdings 3</vt:lpstr>
      <vt:lpstr>Сектор</vt:lpstr>
      <vt:lpstr>Областное казённое учреждение социального обслуживания «Охочевский социальный приют для детей и подростков»      Сопровождение семей с детьми от 0 до 3 лет с ограниченными возможностями здоровья и инвалидностью.  Система работы      </vt:lpstr>
      <vt:lpstr>Презентация PowerPoint</vt:lpstr>
      <vt:lpstr>Презентация PowerPoint</vt:lpstr>
      <vt:lpstr>Ранний возраст – один из важных этапов развития ребенка</vt:lpstr>
      <vt:lpstr>    Прошли реабилитацию 87 детей</vt:lpstr>
      <vt:lpstr>Поступление детей по районам</vt:lpstr>
      <vt:lpstr>Маркетинговое исследование</vt:lpstr>
      <vt:lpstr>Система диагностических мероприятий</vt:lpstr>
      <vt:lpstr>Методики</vt:lpstr>
      <vt:lpstr>Групповые комнаты воспитанников</vt:lpstr>
      <vt:lpstr>Презентация PowerPoint</vt:lpstr>
      <vt:lpstr>     Необходимые условия      для развития ребенка  * соблюдение режима дня * правильное проведение режимных моментов * проведение индивидуальных и групповых занятий * создание условий для активной и разнообразной самостоятельной деятельности детей 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Работа в службе ранней помощи</vt:lpstr>
      <vt:lpstr>Презентация PowerPoint</vt:lpstr>
      <vt:lpstr>     Жизнеустройство детей раннего возраста</vt:lpstr>
      <vt:lpstr>Курсы повышения квалификации</vt:lpstr>
      <vt:lpstr>Областное казенное учреждение социального обслуживания «Охочевский социальный приют для детей и подростков»   306504, Курская область, Щигровский район, п. Зелёная Роща Тел.: 8(47145)4-55-41 e-mail: hochevskiy_priyut@mail.ru Официальный сайт: http://ohochevskiy-priyut.ru/ ВКонтакте:  https://vk.com/feed ОДНОКЛАССНИКИ: https://ok.ru/ ИНСТАГРАММ: https://instagram.com/ohochevskiy_priyut?utm_medium        </vt:lpstr>
      <vt:lpstr>       «Человек,     который смог   сдвинуть гору, начинал с  того, что перетаскивал с места на место мелкие камешки»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LION</cp:lastModifiedBy>
  <cp:revision>40</cp:revision>
  <dcterms:created xsi:type="dcterms:W3CDTF">2021-06-01T19:50:11Z</dcterms:created>
  <dcterms:modified xsi:type="dcterms:W3CDTF">2022-03-01T06:20:33Z</dcterms:modified>
</cp:coreProperties>
</file>